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17"/>
    <p:restoredTop sz="94665"/>
  </p:normalViewPr>
  <p:slideViewPr>
    <p:cSldViewPr snapToGrid="0" snapToObjects="1">
      <p:cViewPr varScale="1">
        <p:scale>
          <a:sx n="45" d="100"/>
          <a:sy n="45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5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1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5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8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4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7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2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6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0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1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3" r:id="rId2"/>
    <p:sldLayoutId id="2147483678" r:id="rId3"/>
    <p:sldLayoutId id="2147483665" r:id="rId4"/>
    <p:sldLayoutId id="2147483666" r:id="rId5"/>
    <p:sldLayoutId id="2147483672" r:id="rId6"/>
    <p:sldLayoutId id="2147483677" r:id="rId7"/>
    <p:sldLayoutId id="2147483676" r:id="rId8"/>
    <p:sldLayoutId id="2147483675" r:id="rId9"/>
    <p:sldLayoutId id="2147483671" r:id="rId10"/>
    <p:sldLayoutId id="214748367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295526FE-5D5E-45F2-BEDB-B77AC49A3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457" y="2057400"/>
            <a:ext cx="4076699" cy="1566615"/>
          </a:xfrm>
        </p:spPr>
        <p:txBody>
          <a:bodyPr>
            <a:normAutofit/>
          </a:bodyPr>
          <a:lstStyle/>
          <a:p>
            <a:r>
              <a:rPr lang="en-US" sz="3200" dirty="0"/>
              <a:t>WARD ONE TOWN HALL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0BA1E29-6B4E-4DB4-8C92-84293BC9E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456" y="3857568"/>
            <a:ext cx="4076699" cy="943032"/>
          </a:xfrm>
        </p:spPr>
        <p:txBody>
          <a:bodyPr>
            <a:normAutofit/>
          </a:bodyPr>
          <a:lstStyle/>
          <a:p>
            <a:r>
              <a:rPr lang="en-US" sz="1600" b="1" dirty="0"/>
              <a:t>HOSTED BY </a:t>
            </a:r>
            <a:r>
              <a:rPr lang="en-US" sz="1600" b="1" dirty="0" err="1"/>
              <a:t>COUNCILlOR</a:t>
            </a:r>
            <a:r>
              <a:rPr lang="en-US" sz="1600" b="1" dirty="0"/>
              <a:t> LORI HUTCHESON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34AF5B-E476-894F-1977-5AAA95F2DA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884" r="-1" b="10632"/>
          <a:stretch/>
        </p:blipFill>
        <p:spPr>
          <a:xfrm>
            <a:off x="1654629" y="1674678"/>
            <a:ext cx="4840625" cy="3508643"/>
          </a:xfrm>
          <a:prstGeom prst="rect">
            <a:avLst/>
          </a:prstGeom>
          <a:noFill/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2315142-A00B-443A-951A-2F238D35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1001475" y="1517536"/>
            <a:ext cx="280112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572F30E-CB01-4F82-A2A7-84B9C8E28A00}" type="datetime1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11/27/2023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730E17C-2354-4000-87C9-31FF6B37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118764" y="4237870"/>
            <a:ext cx="334405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567017F-B060-413D-AE1E-4429A523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66D3D91-8BA7-4CF5-A573-BEB5E87A9131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61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E9BA4-8AB8-2645-873C-4E3309D76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8" y="435247"/>
            <a:ext cx="9493893" cy="118690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E6896-C9D1-B34B-909E-9A5D70C7E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649" y="1622151"/>
            <a:ext cx="6419225" cy="454484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>
                <a:latin typeface="+mj-lt"/>
              </a:rPr>
              <a:t>LAND ACKNOWLEDGEMENT – THOMAS CLAASSEN </a:t>
            </a:r>
          </a:p>
          <a:p>
            <a:r>
              <a:rPr lang="en-US" b="1" dirty="0">
                <a:latin typeface="+mj-lt"/>
              </a:rPr>
              <a:t>OPENING REMARKS / WARD ONE UPDATE – LORI HUTCHESON</a:t>
            </a:r>
          </a:p>
          <a:p>
            <a:r>
              <a:rPr lang="en-US" b="1" dirty="0">
                <a:latin typeface="+mj-lt"/>
              </a:rPr>
              <a:t>MAYORS MESSAGE – RANDY GREENLAW</a:t>
            </a:r>
          </a:p>
          <a:p>
            <a:r>
              <a:rPr lang="en-US" b="1" dirty="0">
                <a:latin typeface="+mj-lt"/>
              </a:rPr>
              <a:t>COMMUNITY CENTRE – TRAFFIC SAFETY COMMITTEE – SHAWN BINNS</a:t>
            </a:r>
          </a:p>
          <a:p>
            <a:r>
              <a:rPr lang="en-US" b="1" dirty="0">
                <a:latin typeface="+mj-lt"/>
              </a:rPr>
              <a:t>SENIOR FRAUD – TRAFFIC SAFETY – OPP</a:t>
            </a:r>
          </a:p>
          <a:p>
            <a:r>
              <a:rPr lang="en-US" b="1" dirty="0">
                <a:latin typeface="+mj-lt"/>
              </a:rPr>
              <a:t>Q &amp; A – MONITORED BY DAVID PERRYMAN</a:t>
            </a:r>
          </a:p>
          <a:p>
            <a:r>
              <a:rPr lang="en-US" b="1" dirty="0">
                <a:latin typeface="+mj-lt"/>
              </a:rPr>
              <a:t>CLOSING REMARKS – LORI HUTCHESON 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43CCAB2-22D6-47AE-BDF4-5E1E0EDF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1001475" y="1517536"/>
            <a:ext cx="28011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42CE256-A16D-4C05-82F9-D2517162EDD4}" type="datetime1">
              <a:rPr lang="en-US" smtClean="0"/>
              <a:pPr>
                <a:spcAft>
                  <a:spcPts val="600"/>
                </a:spcAft>
              </a:pPr>
              <a:t>11/27/2023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4AD6949-88FF-48FF-8190-99C87E36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118764" y="4237870"/>
            <a:ext cx="334405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0E2B0EB-3E00-4ED9-8E36-A8AF03FD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15563AB-8317-4F4A-8C10-D6F570F02A77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3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>
            <a:extLst>
              <a:ext uri="{FF2B5EF4-FFF2-40B4-BE49-F238E27FC236}">
                <a16:creationId xmlns:a16="http://schemas.microsoft.com/office/drawing/2014/main" id="{9976B25A-AB9E-4478-9E6D-E82076941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0" y="822892"/>
            <a:ext cx="4669006" cy="1708435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/>
              <a:t>MY FOUR KEY FOCUS AREAS IN 2023</a:t>
            </a:r>
          </a:p>
        </p:txBody>
      </p:sp>
      <p:sp>
        <p:nvSpPr>
          <p:cNvPr id="1033" name="Subtitle 2">
            <a:extLst>
              <a:ext uri="{FF2B5EF4-FFF2-40B4-BE49-F238E27FC236}">
                <a16:creationId xmlns:a16="http://schemas.microsoft.com/office/drawing/2014/main" id="{4933FA6D-1105-4B11-83B1-9E42EA6DC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53" y="2843561"/>
            <a:ext cx="4046797" cy="2207941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Fiscal responsibility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Community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Mindful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Community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j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8E1DD8-E787-BA41-888A-EBA16A72F0EE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87753" y="1518887"/>
            <a:ext cx="5701828" cy="3820224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35" name="Date Placeholder 3">
            <a:extLst>
              <a:ext uri="{FF2B5EF4-FFF2-40B4-BE49-F238E27FC236}">
                <a16:creationId xmlns:a16="http://schemas.microsoft.com/office/drawing/2014/main" id="{E2758313-82DD-4C01-AB0F-AE7ECF6E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1001475" y="1517536"/>
            <a:ext cx="28011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C4F41B6-BD5D-43A3-94FC-01399D7A0AB9}" type="datetime1">
              <a:rPr lang="en-US" smtClean="0"/>
              <a:pPr>
                <a:spcAft>
                  <a:spcPts val="600"/>
                </a:spcAft>
              </a:pPr>
              <a:t>11/27/2023</a:t>
            </a:fld>
            <a:endParaRPr lang="en-US" dirty="0"/>
          </a:p>
        </p:txBody>
      </p:sp>
      <p:sp>
        <p:nvSpPr>
          <p:cNvPr id="1037" name="Footer Placeholder 4">
            <a:extLst>
              <a:ext uri="{FF2B5EF4-FFF2-40B4-BE49-F238E27FC236}">
                <a16:creationId xmlns:a16="http://schemas.microsoft.com/office/drawing/2014/main" id="{209170C2-C13F-47EF-B986-F10CE732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118764" y="4237870"/>
            <a:ext cx="334405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039" name="Slide Number Placeholder 5">
            <a:extLst>
              <a:ext uri="{FF2B5EF4-FFF2-40B4-BE49-F238E27FC236}">
                <a16:creationId xmlns:a16="http://schemas.microsoft.com/office/drawing/2014/main" id="{E46C5F8E-26B2-4D9C-9DAD-8098C2F3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635BCCA-0F27-4732-847B-4C729838F31A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8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5928-D89C-AB43-A4EC-43931AC5E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FISCAL RESPONSIBILITY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F3018B-A69B-4041-BCAD-7F4A52D42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057400"/>
            <a:ext cx="7658100" cy="413725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+mj-lt"/>
              </a:rPr>
              <a:t>FULSOME BUDGET ANALYSYS</a:t>
            </a:r>
          </a:p>
          <a:p>
            <a:r>
              <a:rPr lang="en-US" b="1" dirty="0">
                <a:latin typeface="+mj-lt"/>
              </a:rPr>
              <a:t>EXAMINED CURRENT DEBENTURE STRUCTURE – DECLINED TO TAKE ON MORE DEBT</a:t>
            </a:r>
          </a:p>
          <a:p>
            <a:r>
              <a:rPr lang="en-US" b="1" dirty="0">
                <a:latin typeface="+mj-lt"/>
              </a:rPr>
              <a:t>COUNCIL HAS PROVIDED INSTRUCTIONS FOR RESERVES TO BE INVESTED IN RATE BEARING PORTFILIO</a:t>
            </a:r>
          </a:p>
          <a:p>
            <a:r>
              <a:rPr lang="en-US" b="1" dirty="0">
                <a:latin typeface="+mj-lt"/>
              </a:rPr>
              <a:t>ADDITIONAL RESERVES FOR ONGOING LITIGATION</a:t>
            </a:r>
          </a:p>
          <a:p>
            <a:r>
              <a:rPr lang="en-US" b="1" dirty="0">
                <a:latin typeface="+mj-lt"/>
              </a:rPr>
              <a:t>BALANCED MUNICIPAL TAX LEVEY WITH COUNTY TO ARRIVE AT A NUMBER LESS THAN THE RATE OF INFLATION</a:t>
            </a:r>
          </a:p>
          <a:p>
            <a:r>
              <a:rPr lang="en-US" b="1" dirty="0">
                <a:latin typeface="+mj-lt"/>
              </a:rPr>
              <a:t>TAXES INCREASED BY 6.5% FROM 2022-2023 WITH A BLENDED OVERALL RATE OF 4.5%</a:t>
            </a:r>
          </a:p>
          <a:p>
            <a:r>
              <a:rPr lang="en-US" b="1" dirty="0">
                <a:latin typeface="+mj-lt"/>
              </a:rPr>
              <a:t>2 YEAR BUDGET APPROVED WITH1 YEAR REVIEW AND RESET –CURRENTLY IN THE WORKS</a:t>
            </a:r>
          </a:p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D4503C-3908-C248-A1BC-132321A28B69}"/>
              </a:ext>
            </a:extLst>
          </p:cNvPr>
          <p:cNvSpPr/>
          <p:nvPr/>
        </p:nvSpPr>
        <p:spPr>
          <a:xfrm>
            <a:off x="2190044" y="801511"/>
            <a:ext cx="914400" cy="914400"/>
          </a:xfrm>
          <a:prstGeom prst="ellipse">
            <a:avLst/>
          </a:prstGeom>
          <a:solidFill>
            <a:srgbClr val="FFE2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89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A624-4F96-4E4F-BB12-0CF7179DD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1F3DD-C5FE-4C47-82DB-79322FB3E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057400"/>
            <a:ext cx="7348538" cy="413725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+mj-lt"/>
              </a:rPr>
              <a:t>WEBSITE LAUNCHED JANUARY 2023</a:t>
            </a:r>
          </a:p>
          <a:p>
            <a:r>
              <a:rPr lang="en-US" b="1" dirty="0">
                <a:latin typeface="+mj-lt"/>
              </a:rPr>
              <a:t>E-NEWS BLASTS – E-NEWS LETTERS</a:t>
            </a:r>
          </a:p>
          <a:p>
            <a:r>
              <a:rPr lang="en-US" b="1" dirty="0">
                <a:latin typeface="+mj-lt"/>
              </a:rPr>
              <a:t>OPEN COMMUNICATION AND COLLABERATION WITH COMMUNITY GROUPS </a:t>
            </a:r>
          </a:p>
          <a:p>
            <a:r>
              <a:rPr lang="en-US" b="1" dirty="0">
                <a:latin typeface="+mj-lt"/>
              </a:rPr>
              <a:t>PHONE CALLS AND E-MAILS RETURNED WITHIN 24 HOURS</a:t>
            </a:r>
          </a:p>
          <a:p>
            <a:r>
              <a:rPr lang="en-US" b="1" dirty="0">
                <a:latin typeface="+mj-lt"/>
              </a:rPr>
              <a:t>COMMUNITY CONSULTATION GROUP INTRODUCED</a:t>
            </a:r>
          </a:p>
          <a:p>
            <a:r>
              <a:rPr lang="en-US" b="1" dirty="0">
                <a:latin typeface="+mj-lt"/>
              </a:rPr>
              <a:t>ALL COUNCILL AND DEVELOPMENT SERVICE MEETINGS STREAMED AND AVAILABLE ON YOU TUBE INDEFINATELY</a:t>
            </a:r>
          </a:p>
          <a:p>
            <a:r>
              <a:rPr lang="en-US" b="1" dirty="0">
                <a:latin typeface="+mj-lt"/>
              </a:rPr>
              <a:t>COUNCIL MEETINGS MOVED TO LATER IN THE DAY</a:t>
            </a:r>
          </a:p>
          <a:p>
            <a:r>
              <a:rPr lang="en-US" b="1" dirty="0">
                <a:latin typeface="+mj-lt"/>
              </a:rPr>
              <a:t>COUNCIL APPROVED INTERNET VOTING FOR 2026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46F5773-B712-384D-AD28-F5765A8E7176}"/>
              </a:ext>
            </a:extLst>
          </p:cNvPr>
          <p:cNvSpPr/>
          <p:nvPr/>
        </p:nvSpPr>
        <p:spPr>
          <a:xfrm>
            <a:off x="1873955" y="914400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5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F1C01-0D5D-2A47-891A-00174FC2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MINDFUL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D2CED-6426-694D-B3DD-32C1E642A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FULSOME REVIEW OF BUILDING VARIANCE REQUESTS</a:t>
            </a:r>
          </a:p>
          <a:p>
            <a:r>
              <a:rPr lang="en-US" b="1" dirty="0">
                <a:latin typeface="+mj-lt"/>
              </a:rPr>
              <a:t>TOWNSHIP OFFICIAL PLAN HAS BEEN APPROVED BY THE COUNTY</a:t>
            </a:r>
          </a:p>
          <a:p>
            <a:r>
              <a:rPr lang="en-US" b="1" dirty="0">
                <a:latin typeface="+mj-lt"/>
              </a:rPr>
              <a:t>O/P INTENT IS PRESERVATION OF OUR AGRICULTURAL LANDS </a:t>
            </a:r>
          </a:p>
          <a:p>
            <a:r>
              <a:rPr lang="en-US" b="1" dirty="0">
                <a:latin typeface="+mj-lt"/>
              </a:rPr>
              <a:t>COUNTY AGREES EMPLOYMENT LANDS SHOULD BE DEVELOPED ALONG HIGHWAY 11 &amp; THE 7</a:t>
            </a:r>
            <a:r>
              <a:rPr lang="en-US" b="1" baseline="30000" dirty="0">
                <a:latin typeface="+mj-lt"/>
              </a:rPr>
              <a:t>TH</a:t>
            </a:r>
            <a:r>
              <a:rPr lang="en-US" b="1" dirty="0">
                <a:latin typeface="+mj-lt"/>
              </a:rPr>
              <a:t> LINE AIRPORT AREA</a:t>
            </a:r>
          </a:p>
          <a:p>
            <a:r>
              <a:rPr lang="en-US" b="1" dirty="0">
                <a:latin typeface="+mj-lt"/>
              </a:rPr>
              <a:t>SCHOOL HAS BEEN APPROVED BY THE PROVINCIAL GOVERNMENT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0BA49AC-ECE0-CA4F-A011-C3B3C22F2848}"/>
              </a:ext>
            </a:extLst>
          </p:cNvPr>
          <p:cNvSpPr/>
          <p:nvPr/>
        </p:nvSpPr>
        <p:spPr>
          <a:xfrm>
            <a:off x="2291644" y="914400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2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6CE48-B7F8-4C46-90DE-DDB46364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D4928-1BFA-474D-850E-8C8EBFC75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SECOND COMMUNITY AED PLACEMENT</a:t>
            </a:r>
          </a:p>
          <a:p>
            <a:r>
              <a:rPr lang="en-US" b="1" dirty="0">
                <a:latin typeface="+mj-lt"/>
              </a:rPr>
              <a:t>BLACK CAT PLACEMENT – DIAMOND VALLEY</a:t>
            </a:r>
          </a:p>
          <a:p>
            <a:r>
              <a:rPr lang="en-US" b="1" dirty="0">
                <a:latin typeface="+mj-lt"/>
              </a:rPr>
              <a:t>DYNAMIC RADAR</a:t>
            </a:r>
          </a:p>
          <a:p>
            <a:r>
              <a:rPr lang="en-US" b="1">
                <a:latin typeface="+mj-lt"/>
              </a:rPr>
              <a:t>ESTABLISHMENT OF </a:t>
            </a:r>
            <a:r>
              <a:rPr lang="en-US" b="1" dirty="0">
                <a:latin typeface="+mj-lt"/>
              </a:rPr>
              <a:t>TRAFFIC SAFETY COMMITTEE</a:t>
            </a:r>
          </a:p>
          <a:p>
            <a:r>
              <a:rPr lang="en-US" b="1" dirty="0">
                <a:latin typeface="+mj-lt"/>
              </a:rPr>
              <a:t>INCLUSION OF OPP IN TRAFFIC SAFETY AWARNESS</a:t>
            </a:r>
          </a:p>
          <a:p>
            <a:r>
              <a:rPr lang="en-US" b="1" dirty="0">
                <a:latin typeface="+mj-lt"/>
              </a:rPr>
              <a:t>SENIOR FRAUD PRESENTATION</a:t>
            </a:r>
          </a:p>
          <a:p>
            <a:r>
              <a:rPr lang="en-US" b="1" dirty="0">
                <a:latin typeface="+mj-lt"/>
              </a:rPr>
              <a:t>INTEGRATION OF WATER SYSTEMS = SAFETY AND RELIABILITY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49B1CE-DEF0-3345-B530-063BE1EEBFE8}"/>
              </a:ext>
            </a:extLst>
          </p:cNvPr>
          <p:cNvSpPr/>
          <p:nvPr/>
        </p:nvSpPr>
        <p:spPr>
          <a:xfrm>
            <a:off x="2291644" y="914400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46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AA623-A484-524A-93AD-6FF61BF6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1254827"/>
            <a:ext cx="4838700" cy="1370609"/>
          </a:xfrm>
        </p:spPr>
        <p:txBody>
          <a:bodyPr anchor="ctr">
            <a:normAutofit/>
          </a:bodyPr>
          <a:lstStyle/>
          <a:p>
            <a:r>
              <a:rPr lang="en-US" dirty="0"/>
              <a:t>WHAT I HEAR ABOUT MOST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D7930-00AC-9745-ACB1-3FE513B45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2772362"/>
            <a:ext cx="4838701" cy="280112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>
                <a:latin typeface="+mj-lt"/>
              </a:rPr>
              <a:t>ROAD CONDITIONS AND CULVERTS</a:t>
            </a:r>
          </a:p>
          <a:p>
            <a:r>
              <a:rPr lang="en-US" b="1" dirty="0">
                <a:latin typeface="+mj-lt"/>
              </a:rPr>
              <a:t>WATER ADVISORIES ZONE 1</a:t>
            </a:r>
          </a:p>
          <a:p>
            <a:r>
              <a:rPr lang="en-US" b="1" dirty="0">
                <a:latin typeface="+mj-lt"/>
              </a:rPr>
              <a:t>DEVELOPMENT CLEAR CUTTING &amp; CANOPY PRESERVATION</a:t>
            </a:r>
          </a:p>
          <a:p>
            <a:r>
              <a:rPr lang="en-US" b="1" dirty="0">
                <a:latin typeface="+mj-lt"/>
              </a:rPr>
              <a:t>SPEEDING AND TAILGATING</a:t>
            </a:r>
          </a:p>
          <a:p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43CCAB2-22D6-47AE-BDF4-5E1E0EDF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1001475" y="1517536"/>
            <a:ext cx="280112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42CE256-A16D-4C05-82F9-D2517162EDD4}" type="datetime1">
              <a:rPr lang="en-US" smtClean="0"/>
              <a:pPr>
                <a:spcAft>
                  <a:spcPts val="600"/>
                </a:spcAft>
              </a:pPr>
              <a:t>11/27/2023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4AD6949-88FF-48FF-8190-99C87E36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118764" y="4237870"/>
            <a:ext cx="334405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0E2B0EB-3E00-4ED9-8E36-A8AF03FD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15563AB-8317-4F4A-8C10-D6F570F02A77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53579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4064</TotalTime>
  <Words>340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Avenir Next LT Pro Light</vt:lpstr>
      <vt:lpstr>EncaseVTI</vt:lpstr>
      <vt:lpstr>WARD ONE TOWN HALL</vt:lpstr>
      <vt:lpstr>AGENDA</vt:lpstr>
      <vt:lpstr>MY FOUR KEY FOCUS AREAS IN 2023</vt:lpstr>
      <vt:lpstr>FISCAL RESPONSIBILITY</vt:lpstr>
      <vt:lpstr>COMMUNITY ENGAGEMENT</vt:lpstr>
      <vt:lpstr>MINDFUL DEVELOPMENT</vt:lpstr>
      <vt:lpstr>COMMUNITY SAFETY</vt:lpstr>
      <vt:lpstr>WHAT I HEAR ABOUT MOST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WARD ONE TOWN HALL</dc:title>
  <dc:creator>Lori Hutcheson</dc:creator>
  <cp:lastModifiedBy>David Myles</cp:lastModifiedBy>
  <cp:revision>13</cp:revision>
  <cp:lastPrinted>2023-11-20T19:43:50Z</cp:lastPrinted>
  <dcterms:created xsi:type="dcterms:W3CDTF">2023-10-29T21:15:05Z</dcterms:created>
  <dcterms:modified xsi:type="dcterms:W3CDTF">2023-11-27T21:52:11Z</dcterms:modified>
</cp:coreProperties>
</file>